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3"/>
  </p:notesMasterIdLst>
  <p:handoutMasterIdLst>
    <p:handoutMasterId r:id="rId14"/>
  </p:handoutMasterIdLst>
  <p:sldIdLst>
    <p:sldId id="360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FFC7B-FE61-4F04-B7AD-745ECF9623FC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A51C-2EFA-4C59-BDBC-99F8FEF9B8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173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F3B47-6D67-4AB5-A4D6-B35A00A44C6C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ACA17-3A1A-4308-8F56-486AE0DCB7E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3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056C57-5BA7-4C53-8F05-7441E07EBE2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33080A-87CD-451A-91D3-B873B7459B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事業計画で記載を求められること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①事業の内容</a:t>
            </a:r>
            <a:r>
              <a:rPr lang="ja-JP" altLang="en-US" dirty="0" smtClean="0"/>
              <a:t>　　（何を、誰に、どのように）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②顧客のニーズ（ベネフィット）は何か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③その商品・サービスはどんな特長を持つのか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（今あるモノとどう違うのか）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④あなたはどんな資質、経験を持ち、それが活かせているか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⑤あなたはどんなネットワークを持っているか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⑥どのような売り方をしていくのか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⑥売上の構成は？（収入源は複数ある？）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⑦経費（何人雇うか、どんなランニングコストや固定費がかかるか）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⑧資金はいくら必要で、どう調達するか？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⑨起業や、その後のスケジュールは？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0367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課題と夢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35608" y="1524001"/>
            <a:ext cx="7498080" cy="1514168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課題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 smtClean="0"/>
              <a:t>　夏場のメニューの開拓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まず、どうやって食べてもらうか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en-US" altLang="ja-JP" dirty="0" smtClean="0"/>
              <a:t>   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435608" y="2757948"/>
            <a:ext cx="7498080" cy="3429492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夢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 smtClean="0"/>
              <a:t>　懐かしみながら、みんなが囲んで笑顔で食べられる場所の提供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 smtClean="0"/>
              <a:t>　うまくいけば、全国に広げたい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489" y="3705226"/>
            <a:ext cx="214312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意識して組み入れた内容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530971" cy="466344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自分・事業の背景</a:t>
            </a:r>
            <a:endParaRPr lang="en-US" altLang="ja-JP" dirty="0" smtClean="0"/>
          </a:p>
          <a:p>
            <a:r>
              <a:rPr kumimoji="1" lang="ja-JP" altLang="en-US" dirty="0" smtClean="0"/>
              <a:t>課題・ニーズ</a:t>
            </a:r>
            <a:endParaRPr kumimoji="1" lang="en-US" altLang="ja-JP" dirty="0" smtClean="0"/>
          </a:p>
          <a:p>
            <a:r>
              <a:rPr lang="ja-JP" altLang="en-US" dirty="0" smtClean="0"/>
              <a:t>やろうとする事業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（何を・誰に・どのように）</a:t>
            </a:r>
            <a:endParaRPr lang="en-US" altLang="ja-JP" dirty="0" smtClean="0"/>
          </a:p>
          <a:p>
            <a:r>
              <a:rPr lang="ja-JP" altLang="en-US" dirty="0" smtClean="0"/>
              <a:t>具体的なアイデア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（ターゲット・商品・売る手段・どうやって顧客を拡大するか）</a:t>
            </a:r>
            <a:endParaRPr lang="en-US" altLang="ja-JP" dirty="0" smtClean="0"/>
          </a:p>
          <a:p>
            <a:r>
              <a:rPr lang="ja-JP" altLang="en-US" dirty="0" smtClean="0"/>
              <a:t>収支</a:t>
            </a:r>
            <a:endParaRPr lang="en-US" altLang="ja-JP" dirty="0" smtClean="0"/>
          </a:p>
          <a:p>
            <a:r>
              <a:rPr lang="ja-JP" altLang="en-US" dirty="0" smtClean="0"/>
              <a:t>その後の展開（夢）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424" y="3645921"/>
            <a:ext cx="1944811" cy="2442911"/>
          </a:xfrm>
        </p:spPr>
      </p:pic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1435608" y="1549758"/>
            <a:ext cx="7498080" cy="4663440"/>
          </a:xfrm>
        </p:spPr>
        <p:txBody>
          <a:bodyPr/>
          <a:lstStyle/>
          <a:p>
            <a:r>
              <a:rPr kumimoji="1" lang="ja-JP" altLang="en-US" dirty="0" smtClean="0"/>
              <a:t>昭和３９年生まれ（５３歳）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中小企業診断士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モットー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やってみることから始めよう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64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事業</a:t>
            </a:r>
            <a:r>
              <a:rPr lang="ja-JP" altLang="en-US" dirty="0" smtClean="0"/>
              <a:t>をやろうと思った背景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449" y="1224150"/>
            <a:ext cx="1905000" cy="1752600"/>
          </a:xfrm>
        </p:spPr>
      </p:pic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160" y="3305758"/>
            <a:ext cx="2605578" cy="1953211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1468814" y="1777286"/>
            <a:ext cx="329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お正月に食べたお餅はおいしいけど、懐かしさが少ない！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28449" y="5403309"/>
            <a:ext cx="2148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大阪で食べた生フ焼き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68814" y="3266700"/>
            <a:ext cx="329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生フを七輪で焼くと独特の香ばしさ！</a:t>
            </a:r>
            <a:endParaRPr kumimoji="1" lang="ja-JP" altLang="en-US" dirty="0"/>
          </a:p>
        </p:txBody>
      </p:sp>
      <p:sp>
        <p:nvSpPr>
          <p:cNvPr id="10" name="下矢印 9"/>
          <p:cNvSpPr/>
          <p:nvPr/>
        </p:nvSpPr>
        <p:spPr>
          <a:xfrm>
            <a:off x="2740994" y="4005064"/>
            <a:ext cx="927279" cy="725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26216" y="4941644"/>
            <a:ext cx="2356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七輪で焼いたお餅が食べたい！</a:t>
            </a:r>
            <a:endParaRPr kumimoji="1" lang="ja-JP" altLang="en-US" sz="3200" dirty="0"/>
          </a:p>
        </p:txBody>
      </p:sp>
      <p:sp>
        <p:nvSpPr>
          <p:cNvPr id="12" name="円/楕円 11"/>
          <p:cNvSpPr/>
          <p:nvPr/>
        </p:nvSpPr>
        <p:spPr>
          <a:xfrm>
            <a:off x="1106285" y="4844038"/>
            <a:ext cx="4018208" cy="1753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6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やりたい事業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520" y="2303769"/>
            <a:ext cx="3429000" cy="3429000"/>
          </a:xfrm>
        </p:spPr>
      </p:pic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92378" y="1524000"/>
            <a:ext cx="7241311" cy="4663440"/>
          </a:xfrm>
        </p:spPr>
        <p:txBody>
          <a:bodyPr/>
          <a:lstStyle/>
          <a:p>
            <a:r>
              <a:rPr kumimoji="1" lang="ja-JP" altLang="en-US" dirty="0" smtClean="0"/>
              <a:t>七輪でお餅を焼いて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お客様に提供する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5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ターゲット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子供にみせたい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親子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おばあちゃんやおじい　ちゃんと子供</a:t>
            </a:r>
            <a:endParaRPr lang="en-US" altLang="ja-JP" dirty="0" smtClean="0"/>
          </a:p>
          <a:p>
            <a:pPr marL="82296" indent="0">
              <a:buNone/>
            </a:pP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932" y="4062615"/>
            <a:ext cx="1264919" cy="1800997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4689988" y="1608951"/>
            <a:ext cx="33515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kumimoji="1" lang="ja-JP" altLang="en-US" sz="2800" dirty="0" smtClean="0"/>
              <a:t>どんな風に</a:t>
            </a:r>
            <a:endParaRPr kumimoji="1"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実際に焼きながら</a:t>
            </a:r>
            <a:endParaRPr kumimoji="1"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いろんな食べ方で</a:t>
            </a:r>
            <a:endParaRPr kumimoji="1"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そんなに高くない</a:t>
            </a:r>
            <a:endParaRPr kumimoji="1"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その場で焼いて食べる</a:t>
            </a: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930" y="4249360"/>
            <a:ext cx="927913" cy="219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応えていきたいニーズ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子供に、昔ながらの良さを伝えて残していきたい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親子や祖父母と子供の時間を作りたい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子供に素直な興味を持たせたい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五感で味わう食事のだいご味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660" y="2241867"/>
            <a:ext cx="3657600" cy="3228340"/>
          </a:xfrm>
        </p:spPr>
      </p:pic>
    </p:spTree>
    <p:extLst>
      <p:ext uri="{BB962C8B-B14F-4D97-AF65-F5344CB8AC3E}">
        <p14:creationId xmlns:p14="http://schemas.microsoft.com/office/powerpoint/2010/main" val="30954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 smtClean="0"/>
              <a:t>メニュー</a:t>
            </a:r>
            <a:endParaRPr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お餅　　２００円</a:t>
            </a:r>
            <a:endParaRPr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（きなこ、醤油、醤油つけ焼き、のり醤油）</a:t>
            </a:r>
            <a:endParaRPr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ぜんざい（焼き餅入り）</a:t>
            </a:r>
            <a:endParaRPr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３００円</a:t>
            </a:r>
            <a:endParaRPr lang="en-US" altLang="ja-JP" dirty="0" smtClean="0"/>
          </a:p>
          <a:p>
            <a:pPr marL="82296" indent="0">
              <a:buNone/>
            </a:pPr>
            <a:endParaRPr lang="en-US" altLang="ja-JP" dirty="0"/>
          </a:p>
          <a:p>
            <a:pPr marL="82296" indent="0">
              <a:buNone/>
            </a:pPr>
            <a:r>
              <a:rPr lang="ja-JP" altLang="en-US" dirty="0" smtClean="0"/>
              <a:t>　テイクアウトあり（同額）</a:t>
            </a:r>
            <a:endParaRPr lang="en-US" altLang="ja-JP" dirty="0" smtClean="0"/>
          </a:p>
          <a:p>
            <a:pPr marL="82296" indent="0">
              <a:buNone/>
            </a:pPr>
            <a:endParaRPr lang="en-US" altLang="ja-JP" dirty="0" smtClean="0"/>
          </a:p>
          <a:p>
            <a:pPr marL="82296" indent="0">
              <a:buNone/>
            </a:pP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/>
          <a:p>
            <a:r>
              <a:rPr kumimoji="1" lang="ja-JP" altLang="en-US" dirty="0" smtClean="0"/>
              <a:t>場所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商店街の小さな店舗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（今はさびれてても、周　</a:t>
            </a:r>
            <a:r>
              <a:rPr kumimoji="1" lang="ja-JP" altLang="en-US" dirty="0" err="1" smtClean="0"/>
              <a:t>りに</a:t>
            </a:r>
            <a:r>
              <a:rPr kumimoji="1" lang="ja-JP" altLang="en-US" dirty="0" smtClean="0"/>
              <a:t>人は多い）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4</a:t>
            </a:r>
            <a:r>
              <a:rPr lang="ja-JP" altLang="en-US" dirty="0" smtClean="0"/>
              <a:t>人かけテーブル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６個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時間　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時～</a:t>
            </a:r>
            <a:r>
              <a:rPr kumimoji="1" lang="en-US" altLang="ja-JP" dirty="0" smtClean="0"/>
              <a:t>18</a:t>
            </a:r>
            <a:r>
              <a:rPr kumimoji="1" lang="ja-JP" altLang="en-US" dirty="0" smtClean="0"/>
              <a:t>時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月～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（夏場は別のメニューを検討）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062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宣伝の仕方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364992" cy="1012723"/>
          </a:xfrm>
        </p:spPr>
        <p:txBody>
          <a:bodyPr/>
          <a:lstStyle/>
          <a:p>
            <a:r>
              <a:rPr kumimoji="1" lang="en-US" altLang="ja-JP" dirty="0" smtClean="0"/>
              <a:t>SNS</a:t>
            </a:r>
            <a:r>
              <a:rPr lang="ja-JP" altLang="en-US" dirty="0" smtClean="0"/>
              <a:t>で（子育て中の親に）</a:t>
            </a:r>
            <a:endParaRPr lang="en-US" altLang="ja-JP" dirty="0" smtClean="0"/>
          </a:p>
          <a:p>
            <a:endParaRPr kumimoji="1" lang="en-US" altLang="ja-JP" dirty="0"/>
          </a:p>
          <a:p>
            <a:pPr marL="82296" indent="0">
              <a:buNone/>
            </a:pPr>
            <a:endParaRPr kumimoji="1" lang="en-US" altLang="ja-JP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216" y="2536723"/>
            <a:ext cx="1216742" cy="162232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389208" y="1524001"/>
            <a:ext cx="3139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イベントで（おばあちゃんやお母さんに）</a:t>
            </a:r>
            <a:endParaRPr kumimoji="1" lang="ja-JP" altLang="en-US" sz="28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469" y="2478108"/>
            <a:ext cx="1745446" cy="1308433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597279" y="3914595"/>
            <a:ext cx="2905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公民館や町内会施設にチラシ</a:t>
            </a:r>
            <a:endParaRPr kumimoji="1" lang="ja-JP" altLang="en-US" sz="28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073" y="4740648"/>
            <a:ext cx="1706309" cy="193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売上と収支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売上</a:t>
            </a:r>
            <a:r>
              <a:rPr lang="ja-JP" altLang="en-US" dirty="0" smtClean="0"/>
              <a:t>（月）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店（イートイン）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kumimoji="1" lang="en-US" altLang="ja-JP" dirty="0" smtClean="0"/>
              <a:t>250</a:t>
            </a:r>
            <a:r>
              <a:rPr kumimoji="1" lang="ja-JP" altLang="en-US" dirty="0" smtClean="0"/>
              <a:t>円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60</a:t>
            </a:r>
            <a:r>
              <a:rPr kumimoji="1" lang="ja-JP" altLang="en-US" dirty="0" smtClean="0"/>
              <a:t>人</a:t>
            </a:r>
            <a:r>
              <a:rPr lang="ja-JP" altLang="en-US" dirty="0"/>
              <a:t>　</a:t>
            </a:r>
            <a:r>
              <a:rPr lang="en-US" altLang="ja-JP" dirty="0" smtClean="0"/>
              <a:t>×</a:t>
            </a:r>
            <a:r>
              <a:rPr lang="ja-JP" altLang="en-US" dirty="0" smtClean="0"/>
              <a:t>　</a:t>
            </a:r>
            <a:r>
              <a:rPr lang="en-US" altLang="ja-JP" dirty="0" smtClean="0"/>
              <a:t>25</a:t>
            </a:r>
            <a:r>
              <a:rPr lang="ja-JP" altLang="en-US" dirty="0" smtClean="0"/>
              <a:t>日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＝</a:t>
            </a:r>
            <a:r>
              <a:rPr kumimoji="1" lang="en-US" altLang="ja-JP" dirty="0" smtClean="0"/>
              <a:t>375,000</a:t>
            </a:r>
            <a:r>
              <a:rPr kumimoji="1" lang="ja-JP" altLang="en-US" dirty="0" smtClean="0"/>
              <a:t>円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テイクアウト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 smtClean="0"/>
              <a:t>200</a:t>
            </a:r>
            <a:r>
              <a:rPr kumimoji="1" lang="ja-JP" altLang="en-US" dirty="0" smtClean="0"/>
              <a:t>円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人　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25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＝</a:t>
            </a:r>
            <a:r>
              <a:rPr lang="en-US" altLang="ja-JP" dirty="0" smtClean="0"/>
              <a:t>250,000</a:t>
            </a:r>
            <a:r>
              <a:rPr lang="ja-JP" altLang="en-US" dirty="0" smtClean="0"/>
              <a:t>円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イベント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2</a:t>
            </a:r>
            <a:r>
              <a:rPr lang="en-US" altLang="ja-JP" dirty="0" smtClean="0"/>
              <a:t>0,000</a:t>
            </a:r>
            <a:r>
              <a:rPr lang="ja-JP" altLang="en-US" dirty="0" smtClean="0"/>
              <a:t>円</a:t>
            </a:r>
            <a:r>
              <a:rPr lang="en-US" altLang="ja-JP" dirty="0" smtClean="0"/>
              <a:t>×</a:t>
            </a:r>
            <a:r>
              <a:rPr lang="ja-JP" altLang="en-US" dirty="0" smtClean="0"/>
              <a:t>　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　</a:t>
            </a:r>
            <a:endParaRPr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＝</a:t>
            </a:r>
            <a:r>
              <a:rPr lang="en-US" altLang="ja-JP" dirty="0" smtClean="0"/>
              <a:t>40000</a:t>
            </a:r>
            <a:r>
              <a:rPr lang="ja-JP" altLang="en-US" dirty="0" smtClean="0"/>
              <a:t>円</a:t>
            </a:r>
            <a:endParaRPr kumimoji="1"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収支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 smtClean="0"/>
              <a:t>　売上計　</a:t>
            </a:r>
            <a:r>
              <a:rPr lang="en-US" altLang="ja-JP" dirty="0" smtClean="0"/>
              <a:t>665,000</a:t>
            </a:r>
            <a:r>
              <a:rPr lang="ja-JP" altLang="en-US" dirty="0" smtClean="0"/>
              <a:t>円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原価　　</a:t>
            </a:r>
            <a:r>
              <a:rPr kumimoji="1" lang="en-US" altLang="ja-JP" dirty="0" smtClean="0"/>
              <a:t>133,000</a:t>
            </a:r>
            <a:r>
              <a:rPr kumimoji="1" lang="ja-JP" altLang="en-US" dirty="0" smtClean="0"/>
              <a:t>円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粗利　　</a:t>
            </a:r>
            <a:r>
              <a:rPr lang="en-US" altLang="ja-JP" dirty="0" smtClean="0"/>
              <a:t>532,000</a:t>
            </a:r>
            <a:r>
              <a:rPr lang="ja-JP" altLang="en-US" dirty="0" smtClean="0"/>
              <a:t>円</a:t>
            </a:r>
            <a:endParaRPr lang="en-US" altLang="ja-JP" dirty="0" smtClean="0"/>
          </a:p>
          <a:p>
            <a:pPr marL="82296" indent="0">
              <a:buNone/>
            </a:pPr>
            <a:endParaRPr kumimoji="1" lang="en-US" altLang="ja-JP" dirty="0"/>
          </a:p>
          <a:p>
            <a:pPr marL="82296" indent="0">
              <a:buNone/>
            </a:pPr>
            <a:r>
              <a:rPr lang="ja-JP" altLang="en-US" dirty="0" smtClean="0"/>
              <a:t>　人件費　</a:t>
            </a:r>
            <a:r>
              <a:rPr lang="en-US" altLang="ja-JP" dirty="0" smtClean="0"/>
              <a:t>200,000</a:t>
            </a:r>
            <a:r>
              <a:rPr lang="ja-JP" altLang="en-US" dirty="0" smtClean="0"/>
              <a:t>円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その他経費</a:t>
            </a:r>
            <a:endParaRPr kumimoji="1" lang="en-US" altLang="ja-JP" dirty="0" smtClean="0"/>
          </a:p>
          <a:p>
            <a:pPr marL="8229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lang="en-US" altLang="ja-JP" dirty="0" smtClean="0"/>
              <a:t>200,000</a:t>
            </a:r>
            <a:r>
              <a:rPr lang="ja-JP" altLang="en-US" dirty="0" smtClean="0"/>
              <a:t>円</a:t>
            </a:r>
            <a:endParaRPr lang="en-US" altLang="ja-JP" dirty="0" smtClean="0"/>
          </a:p>
          <a:p>
            <a:pPr marL="82296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利益　　</a:t>
            </a:r>
            <a:r>
              <a:rPr kumimoji="1" lang="en-US" altLang="ja-JP" dirty="0" smtClean="0"/>
              <a:t>132,000</a:t>
            </a:r>
            <a:r>
              <a:rPr kumimoji="1" lang="ja-JP" altLang="en-US" dirty="0" smtClean="0"/>
              <a:t>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762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2913</TotalTime>
  <Words>167</Words>
  <Application>Microsoft Office PowerPoint</Application>
  <PresentationFormat>画面に合わせる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ＭＳ Ｐゴシック</vt:lpstr>
      <vt:lpstr>ＭＳ Ｐ明朝</vt:lpstr>
      <vt:lpstr>Calibri</vt:lpstr>
      <vt:lpstr>Century Schoolbook</vt:lpstr>
      <vt:lpstr>Wingdings</vt:lpstr>
      <vt:lpstr>Wingdings 2</vt:lpstr>
      <vt:lpstr>スパイス</vt:lpstr>
      <vt:lpstr>事業計画で記載を求められること</vt:lpstr>
      <vt:lpstr>PowerPoint プレゼンテーション</vt:lpstr>
      <vt:lpstr>事業をやろうと思った背景</vt:lpstr>
      <vt:lpstr>やりたい事業</vt:lpstr>
      <vt:lpstr>PowerPoint プレゼンテーション</vt:lpstr>
      <vt:lpstr>応えていきたいニーズ</vt:lpstr>
      <vt:lpstr>PowerPoint プレゼンテーション</vt:lpstr>
      <vt:lpstr>宣伝の仕方</vt:lpstr>
      <vt:lpstr>売上と収支</vt:lpstr>
      <vt:lpstr>課題と夢</vt:lpstr>
      <vt:lpstr>意識して組み入れた内容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創業に必要なノウハウを学ぶ！  平成27年度 創業セミナー</dc:title>
  <dc:creator>長尾辰彦</dc:creator>
  <cp:lastModifiedBy>HP</cp:lastModifiedBy>
  <cp:revision>188</cp:revision>
  <cp:lastPrinted>2018-09-05T23:27:21Z</cp:lastPrinted>
  <dcterms:created xsi:type="dcterms:W3CDTF">2016-09-08T00:44:48Z</dcterms:created>
  <dcterms:modified xsi:type="dcterms:W3CDTF">2018-09-10T23:54:05Z</dcterms:modified>
</cp:coreProperties>
</file>